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6" r:id="rId7"/>
    <p:sldId id="265" r:id="rId8"/>
    <p:sldId id="268" r:id="rId9"/>
    <p:sldId id="261" r:id="rId10"/>
    <p:sldId id="262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02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E9D20-992E-4084-BBD9-C3DCB3D1D752}" type="datetimeFigureOut">
              <a:rPr lang="en-US"/>
              <a:pPr>
                <a:defRPr/>
              </a:pPr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D3A77-E707-46BE-836D-4FA3B4533D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57DA2-3318-4013-9715-1411D43B24EB}" type="datetimeFigureOut">
              <a:rPr lang="en-US"/>
              <a:pPr>
                <a:defRPr/>
              </a:pPr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DA9B7-D9A5-4A82-841C-9FFE4299BF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8CE5C-D476-41D7-9F91-06F833C5B005}" type="datetimeFigureOut">
              <a:rPr lang="en-US"/>
              <a:pPr>
                <a:defRPr/>
              </a:pPr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23C55-8B88-45B8-857A-A8B276CA69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2ABB6-7227-493D-8064-05F7C89A1D62}" type="datetimeFigureOut">
              <a:rPr lang="en-US"/>
              <a:pPr>
                <a:defRPr/>
              </a:pPr>
              <a:t>11/6/2022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BC751-3F07-483C-A3C8-C26F9064FC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E7C63-8308-455F-ABE5-9D6A5E0E4AD4}" type="datetimeFigureOut">
              <a:rPr lang="en-US"/>
              <a:pPr>
                <a:defRPr/>
              </a:pPr>
              <a:t>11/6/2022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663F3-681C-4B4A-BB08-57D4B1C30A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029D7-D48D-4F97-B3DD-3D3DA82B98A8}" type="datetimeFigureOut">
              <a:rPr lang="en-US"/>
              <a:pPr>
                <a:defRPr/>
              </a:pPr>
              <a:t>11/6/2022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CE9C0-0960-4208-A45B-E151A5A6AE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E642C-815A-4FF3-814E-67A70FCE206E}" type="datetimeFigureOut">
              <a:rPr lang="en-US"/>
              <a:pPr>
                <a:defRPr/>
              </a:pPr>
              <a:t>11/6/2022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43865-6618-4315-8FB5-F7393565E5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AEEA9-9240-4028-9721-963CAE3231FB}" type="datetimeFigureOut">
              <a:rPr lang="en-US"/>
              <a:pPr>
                <a:defRPr/>
              </a:pPr>
              <a:t>11/6/2022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C50F7-A8A8-4788-B688-2AF4BA38E3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3A7FC-350D-4A5F-990C-8FF09799BFB3}" type="datetimeFigureOut">
              <a:rPr lang="en-US"/>
              <a:pPr>
                <a:defRPr/>
              </a:pPr>
              <a:t>11/6/2022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D8DA5-CEAA-4CDD-B0D8-87CB0843E7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9047F-5423-4107-A39A-FAB8FD83036B}" type="datetimeFigureOut">
              <a:rPr lang="en-US"/>
              <a:pPr>
                <a:defRPr/>
              </a:pPr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5E6C4-F5FB-4DAF-8AD9-203A88820E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F4FF3-5446-4DE9-8A29-DC7E4E549AFD}" type="datetimeFigureOut">
              <a:rPr lang="en-US"/>
              <a:pPr>
                <a:defRPr/>
              </a:pPr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E3AAC-3DCE-4104-B3F9-E17D6F2F72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BA9EA-CD63-4075-A6DE-7B08B699F432}" type="datetimeFigureOut">
              <a:rPr lang="en-US"/>
              <a:pPr>
                <a:defRPr/>
              </a:pPr>
              <a:t>11/6/2022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BD0AC-063D-4A84-BC1F-5BD4A18C33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C076A-3A65-4793-B2CF-41ECFC4BF1D6}" type="datetimeFigureOut">
              <a:rPr lang="en-US"/>
              <a:pPr>
                <a:defRPr/>
              </a:pPr>
              <a:t>11/6/2022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642F36-8FAB-4D8E-A3A8-1DE57F314B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6A11D-80F5-47E9-B089-F0ECFE6B0383}" type="datetimeFigureOut">
              <a:rPr lang="en-US"/>
              <a:pPr>
                <a:defRPr/>
              </a:pPr>
              <a:t>11/6/2022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983D6-CABD-4FF3-8029-F124DBCDEA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82022-FBA0-48AD-98AE-168F793140AB}" type="datetimeFigureOut">
              <a:rPr lang="en-US"/>
              <a:pPr>
                <a:defRPr/>
              </a:pPr>
              <a:t>11/6/2022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7BD0B-D932-44A8-BF82-0849D58E34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8293EDA-1E3F-4EF2-99D0-18B61DA77DE7}" type="datetimeFigureOut">
              <a:rPr lang="en-US"/>
              <a:pPr>
                <a:defRPr/>
              </a:pPr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9300F92-6581-437D-9E52-57FCCBC96A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  <p:sldLayoutId id="2147483661" r:id="rId3"/>
    <p:sldLayoutId id="2147483660" r:id="rId4"/>
    <p:sldLayoutId id="2147483659" r:id="rId5"/>
    <p:sldLayoutId id="2147483658" r:id="rId6"/>
    <p:sldLayoutId id="2147483657" r:id="rId7"/>
    <p:sldLayoutId id="2147483656" r:id="rId8"/>
    <p:sldLayoutId id="2147483655" r:id="rId9"/>
    <p:sldLayoutId id="2147483654" r:id="rId10"/>
    <p:sldLayoutId id="2147483653" r:id="rId11"/>
    <p:sldLayoutId id="2147483652" r:id="rId12"/>
    <p:sldLayoutId id="2147483651" r:id="rId13"/>
    <p:sldLayoutId id="2147483650" r:id="rId14"/>
    <p:sldLayoutId id="2147483649" r:id="rId15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H:\Documents%20and%20Settings\Loner\&#1056;&#1072;&#1073;&#1086;&#1095;&#1080;&#1081;%20&#1089;&#1090;&#1086;&#1083;\&#1082;&#1086;&#1085;&#1082;&#1091;&#1088;&#1089;\&#1084;&#1080;&#1085;&#1091;&#1089;%20&#1073;&#1101;&#1082;%20-%20&#1056;&#1086;&#1089;&#1089;&#1080;&#1103;,%20&#1084;&#1099;%20&#1076;&#1077;&#1090;&#1080;%20&#1090;&#1074;&#1086;&#1080;%20-%20&#1042;&#1086;&#1083;&#1096;&#1077;&#1073;&#1085;&#1080;&#1082;&#1080;%20&#1076;&#1074;&#1086;&#1088;&#1072;.mp3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ctrTitle"/>
          </p:nvPr>
        </p:nvSpPr>
        <p:spPr>
          <a:xfrm>
            <a:off x="381000" y="2438400"/>
            <a:ext cx="8229600" cy="1470025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000066"/>
                </a:solidFill>
                <a:latin typeface="Times New Roman" pitchFamily="18" charset="0"/>
              </a:rPr>
              <a:t>«В дружбе народов - единство страны!»</a:t>
            </a:r>
          </a:p>
        </p:txBody>
      </p:sp>
      <p:sp>
        <p:nvSpPr>
          <p:cNvPr id="1741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33800" y="4343400"/>
            <a:ext cx="5105400" cy="1981200"/>
          </a:xfrm>
        </p:spPr>
        <p:txBody>
          <a:bodyPr/>
          <a:lstStyle/>
          <a:p>
            <a:pPr algn="l" eaLnBrk="1" hangingPunct="1"/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Выполнил:</a:t>
            </a:r>
          </a:p>
          <a:p>
            <a:pPr algn="l" eaLnBrk="1" hangingPunct="1"/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Малышев Дмитрий, 15 лет</a:t>
            </a:r>
            <a:b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МБОУ «СОШ п. Яйва», </a:t>
            </a:r>
            <a:endParaRPr lang="en-US" sz="2800" b="1" smtClean="0">
              <a:solidFill>
                <a:srgbClr val="000066"/>
              </a:solidFill>
              <a:latin typeface="Times New Roman" pitchFamily="18" charset="0"/>
            </a:endParaRPr>
          </a:p>
          <a:p>
            <a:pPr algn="l" eaLnBrk="1" hangingPunct="1"/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9 «в» класс</a:t>
            </a:r>
          </a:p>
        </p:txBody>
      </p:sp>
      <p:pic>
        <p:nvPicPr>
          <p:cNvPr id="17412" name="минус бэк - Россия, мы дети твои - Волшебники двора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934200" y="3657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174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0">
                <p:cTn id="10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412"/>
                </p:tgtEl>
              </p:cMediaNode>
            </p:audio>
          </p:childTnLst>
        </p:cTn>
      </p:par>
    </p:tnLst>
    <p:bldLst>
      <p:bldP spid="1740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8434" name="Rectangle 3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229600" cy="4678363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US" smtClean="0"/>
              <a:t> </a:t>
            </a: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Мы живем в стране большой, прекрасной, </a:t>
            </a:r>
            <a:b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Любим наши реки и поля. </a:t>
            </a:r>
            <a:b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Реет флаг наш бело-сине-красный </a:t>
            </a:r>
            <a:b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Много лет над башнями Кремля!</a:t>
            </a:r>
          </a:p>
        </p:txBody>
      </p:sp>
      <p:pic>
        <p:nvPicPr>
          <p:cNvPr id="18435" name="Picture 4" descr="ТД С Текстил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3048000"/>
            <a:ext cx="6488113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9458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8229600" cy="2719388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Повелось в России так от века, </a:t>
            </a:r>
            <a:b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И страна по праву тем горда, </a:t>
            </a:r>
            <a:b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Что национальность человека </a:t>
            </a:r>
            <a:b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Дружбе не мешает никогда. </a:t>
            </a:r>
          </a:p>
        </p:txBody>
      </p:sp>
      <p:sp>
        <p:nvSpPr>
          <p:cNvPr id="19459" name="Rectangle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sz="2800" smtClean="0"/>
          </a:p>
        </p:txBody>
      </p:sp>
      <p:pic>
        <p:nvPicPr>
          <p:cNvPr id="19460" name="Picture 5" descr="%D0%98%D0%B4%D0%B5%D0%B8-%D0%B2-%D0%BA%D0%B0%D1%80%D1%82%D0%B8%D0%BD%D0%BA%D0%B0%D1%85-%D0%B4%D0%BB%D1%8F-%D0%B4%D0%B5%D1%82%D0%B5%D0%B9-%D0%B4%D1%80%D1%83%D0%B6%D0%B1%D0%B0-%D0%BD%D0%B0%D1%80%D0%BE%D0%B4%D0%BE%D0%B2-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3152775"/>
            <a:ext cx="4876800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0482" name="Rectangle 3"/>
          <p:cNvSpPr>
            <a:spLocks noGrp="1"/>
          </p:cNvSpPr>
          <p:nvPr>
            <p:ph type="body" idx="1"/>
          </p:nvPr>
        </p:nvSpPr>
        <p:spPr>
          <a:xfrm>
            <a:off x="152400" y="1371600"/>
            <a:ext cx="8534400" cy="47545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z="2400" smtClean="0">
                <a:latin typeface="Times New Roman" pitchFamily="18" charset="0"/>
              </a:rPr>
              <a:t>    </a:t>
            </a: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Еврей и тувинец, бурят и удмурт,</a:t>
            </a:r>
            <a:b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Русский, татарин, башкир и якут.</a:t>
            </a:r>
            <a:b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Разных народов большая семья,</a:t>
            </a:r>
            <a:b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И этим гордиться должны </a:t>
            </a:r>
          </a:p>
          <a:p>
            <a:pPr>
              <a:buFont typeface="Arial" charset="0"/>
              <a:buNone/>
            </a:pP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    Мы друзья!</a:t>
            </a:r>
          </a:p>
          <a:p>
            <a:endParaRPr lang="ru-RU" sz="2400" smtClean="0">
              <a:solidFill>
                <a:srgbClr val="000066"/>
              </a:solidFill>
              <a:latin typeface="Times New Roman" pitchFamily="18" charset="0"/>
            </a:endParaRPr>
          </a:p>
        </p:txBody>
      </p:sp>
      <p:pic>
        <p:nvPicPr>
          <p:cNvPr id="20483" name="Picture 4" descr="1644964793_2-fikiwiki-com-p-kartinki-yevreev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3886200"/>
            <a:ext cx="1524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5" descr="origina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3903663"/>
            <a:ext cx="2743200" cy="211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6" descr="tatary_12_1506482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6400" y="3878263"/>
            <a:ext cx="3048000" cy="214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7" descr="1645662799_1-klublady-ru-p-obraz-dolgani-v-natsionalnikh-kostyumakh-f-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0" y="1447800"/>
            <a:ext cx="2362200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1506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495800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1400" smtClean="0">
                <a:latin typeface="Times New Roman" pitchFamily="18" charset="0"/>
              </a:rPr>
              <a:t>      </a:t>
            </a: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Мы разные, конечно, все снаружи,</a:t>
            </a:r>
            <a:b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Но в наших жилах кровь одна течет,</a:t>
            </a:r>
            <a:b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И в самые холодные вновь стужи,</a:t>
            </a:r>
            <a:b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Цвет кожи будет уж не в счет.</a:t>
            </a:r>
            <a:b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</a:br>
            <a:endParaRPr lang="ru-RU" sz="2800" smtClean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1507" name="Rectangle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ru-RU" sz="1800" smtClean="0"/>
          </a:p>
        </p:txBody>
      </p:sp>
      <p:pic>
        <p:nvPicPr>
          <p:cNvPr id="21508" name="Picture 4" descr="rajonnyj-festiva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752600"/>
            <a:ext cx="3810000" cy="340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2530" name="Rectangle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ru-RU" sz="2800" smtClean="0"/>
              <a:t>    </a:t>
            </a: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У нас, у всех одни и те же чувства,</a:t>
            </a:r>
            <a:b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И сердце одинаково стучит,</a:t>
            </a:r>
            <a:b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В душе должно быть все-таки не пусто,</a:t>
            </a:r>
            <a:b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Когда о помощи народ другой кричит.</a:t>
            </a:r>
          </a:p>
        </p:txBody>
      </p:sp>
      <p:sp>
        <p:nvSpPr>
          <p:cNvPr id="22531" name="Rectangle 7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 sz="2400" smtClean="0"/>
          </a:p>
        </p:txBody>
      </p:sp>
      <p:pic>
        <p:nvPicPr>
          <p:cNvPr id="22532" name="Picture 11" descr="tepl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828800"/>
            <a:ext cx="3810000" cy="310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3554" name="Rectangle 5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400" b="1" smtClean="0">
                <a:solidFill>
                  <a:srgbClr val="000066"/>
                </a:solidFill>
                <a:latin typeface="Times New Roman" pitchFamily="18" charset="0"/>
              </a:rPr>
              <a:t>    </a:t>
            </a: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Да, разные у нас традиции и вера,</a:t>
            </a:r>
            <a:b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Но это ведь не главное для нас.</a:t>
            </a:r>
            <a:b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Должна создаться в мире счастья сфера.</a:t>
            </a:r>
            <a:b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Чтоб на лице улыбка родилась.</a:t>
            </a:r>
          </a:p>
        </p:txBody>
      </p:sp>
      <p:sp>
        <p:nvSpPr>
          <p:cNvPr id="23555" name="Rectangle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sz="2800" smtClean="0"/>
          </a:p>
        </p:txBody>
      </p:sp>
      <p:pic>
        <p:nvPicPr>
          <p:cNvPr id="23556" name="Picture 5" descr="15353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4724400"/>
            <a:ext cx="2667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6" descr="2016-10-16_ehtnoderevnya_gajnetdinov-(11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447800"/>
            <a:ext cx="3581400" cy="238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8" descr="untitled-589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4114800"/>
            <a:ext cx="3733800" cy="249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9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4578" name="Rectangle 3"/>
          <p:cNvSpPr>
            <a:spLocks noGrp="1"/>
          </p:cNvSpPr>
          <p:nvPr>
            <p:ph type="body" sz="half" idx="4294967295"/>
          </p:nvPr>
        </p:nvSpPr>
        <p:spPr>
          <a:xfrm>
            <a:off x="838200" y="1066800"/>
            <a:ext cx="4267200" cy="2414588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    </a:t>
            </a:r>
            <a:r>
              <a:rPr lang="ru-RU" sz="2400" b="1" smtClean="0">
                <a:solidFill>
                  <a:srgbClr val="000066"/>
                </a:solidFill>
                <a:latin typeface="Times New Roman" pitchFamily="18" charset="0"/>
              </a:rPr>
              <a:t>Я призываю всех людей планеты</a:t>
            </a:r>
            <a:r>
              <a:rPr lang="en-US" sz="2400" b="1" smtClean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ru-RU" sz="2400" b="1" smtClean="0">
                <a:solidFill>
                  <a:srgbClr val="000066"/>
                </a:solidFill>
                <a:latin typeface="Times New Roman" pitchFamily="18" charset="0"/>
              </a:rPr>
              <a:t>объединиться, Стать одной семьёй!</a:t>
            </a:r>
          </a:p>
          <a:p>
            <a:pPr>
              <a:buFont typeface="Arial" charset="0"/>
              <a:buNone/>
            </a:pPr>
            <a:r>
              <a:rPr lang="ru-RU" sz="2400" b="1" smtClean="0">
                <a:solidFill>
                  <a:srgbClr val="000066"/>
                </a:solidFill>
                <a:latin typeface="Times New Roman" pitchFamily="18" charset="0"/>
              </a:rPr>
              <a:t>    И в жизни главные для каждого ответы мы найдём, покончив с нравственной войной!</a:t>
            </a:r>
          </a:p>
          <a:p>
            <a:endParaRPr lang="ru-RU" sz="2400" smtClean="0">
              <a:solidFill>
                <a:srgbClr val="000066"/>
              </a:solidFill>
              <a:latin typeface="Times New Roman" pitchFamily="18" charset="0"/>
            </a:endParaRPr>
          </a:p>
        </p:txBody>
      </p:sp>
      <p:pic>
        <p:nvPicPr>
          <p:cNvPr id="24579" name="Picture 8" descr="60f60f5a78522858ccb3c9fb31469c3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3962400"/>
            <a:ext cx="3200400" cy="257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AutoShape 7" descr="5f991c93-22f8-58fe-b8a7-23737f86b18b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24581" name="Picture 8" descr="hqdefault"/>
          <p:cNvPicPr>
            <a:picLocks noChangeAspect="1" noChangeArrowheads="1"/>
          </p:cNvPicPr>
          <p:nvPr/>
        </p:nvPicPr>
        <p:blipFill>
          <a:blip r:embed="rId3"/>
          <a:srcRect l="-3333" t="12222" b="12222"/>
          <a:stretch>
            <a:fillRect/>
          </a:stretch>
        </p:blipFill>
        <p:spPr bwMode="auto">
          <a:xfrm>
            <a:off x="990600" y="3962400"/>
            <a:ext cx="3124200" cy="259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8" descr="e005930b0ef227f6c1d5a99c0a7cc71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1295400"/>
            <a:ext cx="3119438" cy="247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5602" name="Rectangle 3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Россией зовется общий наш дом,</a:t>
            </a:r>
            <a:b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Пусть будет уютно каждому в нём</a:t>
            </a:r>
            <a:r>
              <a:rPr lang="ru-RU" sz="2800" b="1" smtClean="0">
                <a:solidFill>
                  <a:srgbClr val="000066"/>
                </a:solidFill>
                <a:latin typeface="Arial" charset="0"/>
              </a:rPr>
              <a:t>! </a:t>
            </a:r>
          </a:p>
          <a:p>
            <a:pPr algn="ctr">
              <a:buFont typeface="Arial" charset="0"/>
              <a:buNone/>
            </a:pP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Любые мы трудности вместе осилим,</a:t>
            </a:r>
            <a:b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ru-RU" sz="2800" b="1" smtClean="0">
                <a:solidFill>
                  <a:srgbClr val="000066"/>
                </a:solidFill>
                <a:latin typeface="Times New Roman" pitchFamily="18" charset="0"/>
              </a:rPr>
              <a:t>И только в единстве сила России</a:t>
            </a:r>
            <a:r>
              <a:rPr lang="en-US" sz="2800" smtClean="0">
                <a:solidFill>
                  <a:srgbClr val="000066"/>
                </a:solidFill>
                <a:latin typeface="Times New Roman" pitchFamily="18" charset="0"/>
              </a:rPr>
              <a:t>!</a:t>
            </a:r>
            <a:endParaRPr lang="ru-RU" sz="2800" smtClean="0">
              <a:solidFill>
                <a:srgbClr val="000066"/>
              </a:solidFill>
              <a:latin typeface="Times New Roman" pitchFamily="18" charset="0"/>
            </a:endParaRPr>
          </a:p>
          <a:p>
            <a:pPr algn="ctr"/>
            <a:endParaRPr lang="ru-RU" sz="2800" smtClean="0">
              <a:solidFill>
                <a:srgbClr val="000066"/>
              </a:solidFill>
              <a:latin typeface="Times New Roman" pitchFamily="18" charset="0"/>
            </a:endParaRPr>
          </a:p>
        </p:txBody>
      </p:sp>
      <p:pic>
        <p:nvPicPr>
          <p:cNvPr id="25603" name="Picture 5" descr="b0bc3e45-0fb7-51d3-a958-ed7bb9815e7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30480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6626" name="Rectangle 3"/>
          <p:cNvSpPr>
            <a:spLocks noGrp="1"/>
          </p:cNvSpPr>
          <p:nvPr>
            <p:ph type="body" idx="1"/>
          </p:nvPr>
        </p:nvSpPr>
        <p:spPr>
          <a:xfrm>
            <a:off x="685800" y="1371600"/>
            <a:ext cx="822960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mtClean="0"/>
              <a:t>            </a:t>
            </a:r>
          </a:p>
          <a:p>
            <a:pPr>
              <a:buFont typeface="Arial" charset="0"/>
              <a:buNone/>
            </a:pPr>
            <a:endParaRPr lang="ru-RU" smtClean="0"/>
          </a:p>
          <a:p>
            <a:pPr>
              <a:buFont typeface="Arial" charset="0"/>
              <a:buNone/>
            </a:pPr>
            <a:r>
              <a:rPr lang="ru-RU" smtClean="0"/>
              <a:t> </a:t>
            </a:r>
          </a:p>
          <a:p>
            <a:pPr>
              <a:buFont typeface="Arial" charset="0"/>
              <a:buNone/>
            </a:pPr>
            <a:r>
              <a:rPr lang="ru-RU" smtClean="0"/>
              <a:t>             </a:t>
            </a:r>
            <a:r>
              <a:rPr lang="ru-RU" sz="4000" b="1" smtClean="0">
                <a:solidFill>
                  <a:srgbClr val="000066"/>
                </a:solidFill>
                <a:latin typeface="Times New Roman" pitchFamily="18" charset="0"/>
              </a:rPr>
              <a:t>Спасибо за внимание!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200</Words>
  <PresentationFormat>On-screen Show (4:3)</PresentationFormat>
  <Paragraphs>19</Paragraphs>
  <Slides>10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Office Theme</vt:lpstr>
      <vt:lpstr>«В дружбе народов - единство страны!»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Катенок</dc:creator>
  <cp:lastModifiedBy>Loner-XP</cp:lastModifiedBy>
  <cp:revision>29</cp:revision>
  <dcterms:created xsi:type="dcterms:W3CDTF">2013-10-28T09:12:00Z</dcterms:created>
  <dcterms:modified xsi:type="dcterms:W3CDTF">2022-11-06T14:12:32Z</dcterms:modified>
</cp:coreProperties>
</file>